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2" r:id="rId4"/>
    <p:sldId id="278" r:id="rId5"/>
    <p:sldId id="274" r:id="rId6"/>
    <p:sldId id="277" r:id="rId7"/>
    <p:sldId id="260" r:id="rId8"/>
    <p:sldId id="279" r:id="rId9"/>
    <p:sldId id="280" r:id="rId10"/>
    <p:sldId id="271" r:id="rId11"/>
    <p:sldId id="262" r:id="rId12"/>
    <p:sldId id="281" r:id="rId13"/>
    <p:sldId id="273" r:id="rId14"/>
    <p:sldId id="282" r:id="rId15"/>
    <p:sldId id="275" r:id="rId16"/>
    <p:sldId id="283" r:id="rId17"/>
    <p:sldId id="257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4" r:id="rId35"/>
    <p:sldId id="305" r:id="rId36"/>
    <p:sldId id="306" r:id="rId37"/>
    <p:sldId id="291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27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3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41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2" fill="hold">
                          <p:stCondLst>
                            <p:cond delay="0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27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3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4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458899" y="2274838"/>
            <a:ext cx="5274201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Anatomia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Operação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D1C2EC-BF8C-43EB-A126-804807414DDD}"/>
              </a:ext>
            </a:extLst>
          </p:cNvPr>
          <p:cNvSpPr txBox="1"/>
          <p:nvPr/>
        </p:nvSpPr>
        <p:spPr>
          <a:xfrm>
            <a:off x="1114425" y="985839"/>
            <a:ext cx="53046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+  2  =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73D3E89-C5FD-4C3B-BE98-3C29372CE383}"/>
              </a:ext>
            </a:extLst>
          </p:cNvPr>
          <p:cNvSpPr/>
          <p:nvPr/>
        </p:nvSpPr>
        <p:spPr>
          <a:xfrm>
            <a:off x="6857985" y="985839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47581D-B2E0-4741-91D7-B49E0600307D}"/>
              </a:ext>
            </a:extLst>
          </p:cNvPr>
          <p:cNvSpPr txBox="1"/>
          <p:nvPr/>
        </p:nvSpPr>
        <p:spPr>
          <a:xfrm>
            <a:off x="1114425" y="2795589"/>
            <a:ext cx="6056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(+)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4BB5181-BFB9-43B2-8940-DDA0AD65B74D}"/>
              </a:ext>
            </a:extLst>
          </p:cNvPr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54905D-8CC8-4F68-9038-2D63B7A3BB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CDA4D1D-4606-4F85-AD88-A452C3190C99}"/>
              </a:ext>
            </a:extLst>
          </p:cNvPr>
          <p:cNvSpPr txBox="1"/>
          <p:nvPr/>
        </p:nvSpPr>
        <p:spPr>
          <a:xfrm>
            <a:off x="1114424" y="4605339"/>
            <a:ext cx="6114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(+)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23B98F6-4435-4238-878D-89A30EE747AD}"/>
              </a:ext>
            </a:extLst>
          </p:cNvPr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alDe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7F42316B-E8CC-4E25-8CFF-E222EBA39E88}"/>
              </a:ext>
            </a:extLst>
          </p:cNvPr>
          <p:cNvSpPr/>
          <p:nvPr/>
        </p:nvSpPr>
        <p:spPr>
          <a:xfrm>
            <a:off x="1729614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1BE1434-92DF-4BE8-9435-4E6B45C8E970}"/>
              </a:ext>
            </a:extLst>
          </p:cNvPr>
          <p:cNvSpPr/>
          <p:nvPr/>
        </p:nvSpPr>
        <p:spPr>
          <a:xfrm>
            <a:off x="1729615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6D3530F-90FD-408B-A164-3D211096F921}"/>
              </a:ext>
            </a:extLst>
          </p:cNvPr>
          <p:cNvSpPr/>
          <p:nvPr/>
        </p:nvSpPr>
        <p:spPr>
          <a:xfrm>
            <a:off x="1729615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8721A10-DC7C-48A9-A0F7-62D64891E748}"/>
              </a:ext>
            </a:extLst>
          </p:cNvPr>
          <p:cNvSpPr/>
          <p:nvPr/>
        </p:nvSpPr>
        <p:spPr>
          <a:xfrm>
            <a:off x="2282064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99FA99-AC87-48EE-8A99-E4F0FFBE2292}"/>
              </a:ext>
            </a:extLst>
          </p:cNvPr>
          <p:cNvSpPr/>
          <p:nvPr/>
        </p:nvSpPr>
        <p:spPr>
          <a:xfrm>
            <a:off x="2282065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19DF8CB-6778-4FF2-8B63-89B812ECA11A}"/>
              </a:ext>
            </a:extLst>
          </p:cNvPr>
          <p:cNvSpPr/>
          <p:nvPr/>
        </p:nvSpPr>
        <p:spPr>
          <a:xfrm>
            <a:off x="2282065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14EC9AF-565A-4EE1-8B39-5585466BAF29}"/>
              </a:ext>
            </a:extLst>
          </p:cNvPr>
          <p:cNvSpPr/>
          <p:nvPr/>
        </p:nvSpPr>
        <p:spPr>
          <a:xfrm>
            <a:off x="6763577" y="264228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AF0A90E-B4A1-452E-AC0C-66577DE202B2}"/>
              </a:ext>
            </a:extLst>
          </p:cNvPr>
          <p:cNvSpPr/>
          <p:nvPr/>
        </p:nvSpPr>
        <p:spPr>
          <a:xfrm>
            <a:off x="6763578" y="33071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919C1D0-70B5-42E8-A713-B7EC83B9E9DB}"/>
              </a:ext>
            </a:extLst>
          </p:cNvPr>
          <p:cNvSpPr/>
          <p:nvPr/>
        </p:nvSpPr>
        <p:spPr>
          <a:xfrm>
            <a:off x="6763578" y="396433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191B391-8F82-46C6-8A69-B076C41B622E}"/>
              </a:ext>
            </a:extLst>
          </p:cNvPr>
          <p:cNvSpPr/>
          <p:nvPr/>
        </p:nvSpPr>
        <p:spPr>
          <a:xfrm>
            <a:off x="7358889" y="264138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0AFD9BF-D8D3-4E0E-A752-1C1B45AF0259}"/>
              </a:ext>
            </a:extLst>
          </p:cNvPr>
          <p:cNvSpPr/>
          <p:nvPr/>
        </p:nvSpPr>
        <p:spPr>
          <a:xfrm>
            <a:off x="7358890" y="330620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61ACDDD-F495-42EF-A3BF-A157EAFDF065}"/>
              </a:ext>
            </a:extLst>
          </p:cNvPr>
          <p:cNvSpPr/>
          <p:nvPr/>
        </p:nvSpPr>
        <p:spPr>
          <a:xfrm>
            <a:off x="7358890" y="396343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947413A-5166-42CA-9A30-1AC93B2AD7E8}"/>
              </a:ext>
            </a:extLst>
          </p:cNvPr>
          <p:cNvSpPr/>
          <p:nvPr/>
        </p:nvSpPr>
        <p:spPr>
          <a:xfrm>
            <a:off x="7954201" y="263958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F7189A0-46E0-4B2F-90E0-293F72E0316B}"/>
              </a:ext>
            </a:extLst>
          </p:cNvPr>
          <p:cNvSpPr/>
          <p:nvPr/>
        </p:nvSpPr>
        <p:spPr>
          <a:xfrm>
            <a:off x="7954202" y="330440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0B525E-2508-4C8E-9DF9-5441626DF309}"/>
              </a:ext>
            </a:extLst>
          </p:cNvPr>
          <p:cNvSpPr/>
          <p:nvPr/>
        </p:nvSpPr>
        <p:spPr>
          <a:xfrm>
            <a:off x="7954202" y="39616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5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051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×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8865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(×)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44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(×)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4EF83B-4271-4563-BCB3-42687B2A20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81874" y="2728913"/>
            <a:ext cx="51988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5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3/2 = </a:t>
            </a:r>
            <a:r>
              <a:rPr lang="pt-BR" sz="115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16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6046741" y="3389139"/>
            <a:ext cx="314325" cy="314325"/>
          </a:xfrm>
          <a:prstGeom prst="ellipse">
            <a:avLst/>
          </a:prstGeom>
          <a:noFill/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7456441" y="338913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8708978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9132841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0356804" y="338913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10780667" y="339213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0568736" y="30462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4556078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647056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3070919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975417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1399280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1187349" y="3746325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6" name="Conector de seta reta 15"/>
          <p:cNvCxnSpPr/>
          <p:nvPr/>
        </p:nvCxnSpPr>
        <p:spPr>
          <a:xfrm>
            <a:off x="8270036" y="2413511"/>
            <a:ext cx="0" cy="800100"/>
          </a:xfrm>
          <a:prstGeom prst="straightConnector1">
            <a:avLst/>
          </a:prstGeom>
          <a:ln w="38100">
            <a:solidFill>
              <a:srgbClr val="FFFF00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0" y="3544413"/>
            <a:ext cx="121632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B37A072D-AFB2-4E64-AF4B-DE3AA731E3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008094" y="2211328"/>
            <a:ext cx="205697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39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^</a:t>
            </a:r>
            <a:endParaRPr lang="pt-BR" sz="239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ÁrvoreÚn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85266" y="5855803"/>
            <a:ext cx="7289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Nos últimos episódios...</a:t>
            </a:r>
          </a:p>
        </p:txBody>
      </p:sp>
    </p:spTree>
    <p:extLst>
      <p:ext uri="{BB962C8B-B14F-4D97-AF65-F5344CB8AC3E}">
        <p14:creationId xmlns:p14="http://schemas.microsoft.com/office/powerpoint/2010/main" val="412165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115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^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29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5FF03B-45E0-46C1-B554-EB6AF792B314}"/>
              </a:ext>
            </a:extLst>
          </p:cNvPr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</p:spTree>
    <p:extLst>
      <p:ext uri="{BB962C8B-B14F-4D97-AF65-F5344CB8AC3E}">
        <p14:creationId xmlns:p14="http://schemas.microsoft.com/office/powerpoint/2010/main" val="35430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13" grpId="0"/>
      <p:bldP spid="14" grpId="0"/>
      <p:bldP spid="1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93F8E9A-FD95-4EAA-A153-87D4F2C429DA}"/>
              </a:ext>
            </a:extLst>
          </p:cNvPr>
          <p:cNvSpPr txBox="1"/>
          <p:nvPr/>
        </p:nvSpPr>
        <p:spPr>
          <a:xfrm>
            <a:off x="4016049" y="2728913"/>
            <a:ext cx="37305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√2 = </a:t>
            </a:r>
            <a:r>
              <a:rPr lang="pt-BR" sz="96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75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elaDeDefiniçõesBAtualizarNúm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4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115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^  2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29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87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(^)</a:t>
            </a:r>
            <a:r>
              <a:rPr lang="pt-BR" sz="60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-1</a:t>
            </a:r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 = 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705355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3" name="Retângulo 2"/>
          <p:cNvSpPr/>
          <p:nvPr/>
        </p:nvSpPr>
        <p:spPr>
          <a:xfrm>
            <a:off x="857250" y="4633915"/>
            <a:ext cx="7015163" cy="1446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2214558" y="2514597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328605" y="4500559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3004300" y="1096623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815280" y="4500559"/>
            <a:ext cx="591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6" name="Retângulo 5"/>
          <p:cNvSpPr/>
          <p:nvPr/>
        </p:nvSpPr>
        <p:spPr>
          <a:xfrm>
            <a:off x="6528049" y="2514597"/>
            <a:ext cx="4930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Triângulo</a:t>
            </a:r>
          </a:p>
          <a:p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Potência</a:t>
            </a:r>
          </a:p>
        </p:txBody>
      </p:sp>
    </p:spTree>
    <p:extLst>
      <p:ext uri="{BB962C8B-B14F-4D97-AF65-F5344CB8AC3E}">
        <p14:creationId xmlns:p14="http://schemas.microsoft.com/office/powerpoint/2010/main" val="18528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628516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2304211" y="160445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9</a:t>
            </a:r>
          </a:p>
        </p:txBody>
      </p:sp>
      <p:sp>
        <p:nvSpPr>
          <p:cNvPr id="8" name="Retângulo 7"/>
          <p:cNvSpPr/>
          <p:nvPr/>
        </p:nvSpPr>
        <p:spPr>
          <a:xfrm>
            <a:off x="6144899" y="877543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baseline="30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9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304211" y="160445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3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18201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44899" y="877544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baseline="30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√9 = 3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6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514469" y="302242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4144183" y="3320710"/>
            <a:ext cx="2000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2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18201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44899" y="877544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</a:t>
            </a:r>
            <a:r>
              <a:rPr lang="pt-BR" sz="7200" baseline="-250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(9) = 2</a:t>
            </a:r>
            <a:endParaRPr lang="pt-BR" sz="7200" baseline="300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42387" y="500839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0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/>
      <p:bldP spid="11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1698990" y="2718878"/>
            <a:ext cx="2303716" cy="1985962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813037" y="4704840"/>
            <a:ext cx="588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88732" y="1300904"/>
            <a:ext cx="581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299712" y="4704840"/>
            <a:ext cx="591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3049C4-C288-409B-8AF9-FA5B5C21200F}"/>
              </a:ext>
            </a:extLst>
          </p:cNvPr>
          <p:cNvSpPr/>
          <p:nvPr/>
        </p:nvSpPr>
        <p:spPr>
          <a:xfrm>
            <a:off x="6269368" y="1548749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9</a:t>
            </a:r>
            <a:endParaRPr lang="pt-BR" sz="7200" baseline="30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A8BDE5B-1B49-453F-9603-84A20DD73058}"/>
              </a:ext>
            </a:extLst>
          </p:cNvPr>
          <p:cNvSpPr/>
          <p:nvPr/>
        </p:nvSpPr>
        <p:spPr>
          <a:xfrm>
            <a:off x="6269368" y="2832807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baseline="30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√9 = 3</a:t>
            </a:r>
            <a:endParaRPr lang="pt-BR" sz="7200" baseline="30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6AB4493-E7BC-418A-A985-9FD0EE67FC2E}"/>
              </a:ext>
            </a:extLst>
          </p:cNvPr>
          <p:cNvSpPr/>
          <p:nvPr/>
        </p:nvSpPr>
        <p:spPr>
          <a:xfrm>
            <a:off x="6269368" y="4233591"/>
            <a:ext cx="49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log</a:t>
            </a:r>
            <a:r>
              <a:rPr lang="pt-BR" sz="7200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(9) = 2</a:t>
            </a:r>
            <a:endParaRPr lang="pt-BR" sz="7200" baseline="30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3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33735" y="2151727"/>
            <a:ext cx="600356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Matemática?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abelaDeDefiniçõesCAdicionarOperaçõ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4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57893" y="2345116"/>
            <a:ext cx="75039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Tudo é soma!</a:t>
            </a:r>
            <a:endParaRPr lang="pt-BR" sz="96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01925" y="3914776"/>
            <a:ext cx="6615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Até que não é mais...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capitulandoSoma">
            <a:hlinkClick r:id="" action="ppaction://media"/>
            <a:extLst>
              <a:ext uri="{FF2B5EF4-FFF2-40B4-BE49-F238E27FC236}">
                <a16:creationId xmlns:a16="http://schemas.microsoft.com/office/drawing/2014/main" id="{E20E65FE-049A-48D2-B2B1-53D9CBF71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150321" y="5394596"/>
            <a:ext cx="5891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Soma é </a:t>
            </a:r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translação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0A5DE8-6261-41A1-A3B1-B001F67753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capitulandoMultiplicação">
            <a:hlinkClick r:id="" action="ppaction://media"/>
            <a:extLst>
              <a:ext uri="{FF2B5EF4-FFF2-40B4-BE49-F238E27FC236}">
                <a16:creationId xmlns:a16="http://schemas.microsoft.com/office/drawing/2014/main" id="{D2B0D5DD-B3A7-4DCD-B226-AE05A1736A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50851" y="5394596"/>
            <a:ext cx="7890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Multiplicar é </a:t>
            </a:r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transformar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69A624-9F22-41BF-8FB3-069BEB5C3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2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140501" y="2688016"/>
            <a:ext cx="5710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* x = -1</a:t>
            </a:r>
            <a:endParaRPr lang="pt-BR" sz="96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1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605892" y="2345116"/>
            <a:ext cx="48365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Gauss</a:t>
            </a:r>
            <a:endParaRPr lang="pt-BR" sz="138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5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apitulandoIQuadrado">
            <a:hlinkClick r:id="" action="ppaction://media"/>
            <a:extLst>
              <a:ext uri="{FF2B5EF4-FFF2-40B4-BE49-F238E27FC236}">
                <a16:creationId xmlns:a16="http://schemas.microsoft.com/office/drawing/2014/main" id="{F3D9F3D8-EC50-4E76-B3F8-CCDB5F6B1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54755" y="2274838"/>
            <a:ext cx="6282489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Exponencial &amp;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Trigonometria</a:t>
            </a:r>
          </a:p>
        </p:txBody>
      </p:sp>
    </p:spTree>
    <p:extLst>
      <p:ext uri="{BB962C8B-B14F-4D97-AF65-F5344CB8AC3E}">
        <p14:creationId xmlns:p14="http://schemas.microsoft.com/office/powerpoint/2010/main" val="21195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91442" y="2151727"/>
            <a:ext cx="5888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 &amp;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Completude</a:t>
            </a:r>
          </a:p>
        </p:txBody>
      </p:sp>
    </p:spTree>
    <p:extLst>
      <p:ext uri="{BB962C8B-B14F-4D97-AF65-F5344CB8AC3E}">
        <p14:creationId xmlns:p14="http://schemas.microsoft.com/office/powerpoint/2010/main" val="19722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belaDeDefiniçõesARetrospectiv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1" y="357188"/>
            <a:ext cx="737882" cy="7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14425" y="985839"/>
            <a:ext cx="53110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 +  1  =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114425" y="2795589"/>
            <a:ext cx="59378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  -  2  =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14424" y="4605339"/>
            <a:ext cx="59346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  -  2  =  </a:t>
            </a:r>
          </a:p>
        </p:txBody>
      </p:sp>
      <p:sp>
        <p:nvSpPr>
          <p:cNvPr id="3" name="Elipse 2"/>
          <p:cNvSpPr/>
          <p:nvPr/>
        </p:nvSpPr>
        <p:spPr>
          <a:xfrm>
            <a:off x="9043987" y="130906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9358312" y="169482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8886824" y="311881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8886824" y="35474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9272584" y="288005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9658343" y="319438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9429739" y="368015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857985" y="985839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33938" y="2824160"/>
            <a:ext cx="7360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833938" y="4605339"/>
            <a:ext cx="7152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07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AgoraJos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6773685" y="1757366"/>
            <a:ext cx="44262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R$ 1000,00</a:t>
            </a:r>
          </a:p>
          <a:p>
            <a:pPr algn="r"/>
            <a:r>
              <a:rPr lang="pt-BR" sz="6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-R$  200,00</a:t>
            </a:r>
            <a:endParaRPr lang="pt-BR" sz="6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334736" y="4295779"/>
            <a:ext cx="3865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R$ 800,00</a:t>
            </a:r>
          </a:p>
        </p:txBody>
      </p:sp>
      <p:sp>
        <p:nvSpPr>
          <p:cNvPr id="15" name="Elipse 14"/>
          <p:cNvSpPr/>
          <p:nvPr/>
        </p:nvSpPr>
        <p:spPr>
          <a:xfrm>
            <a:off x="1170852" y="211780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2143945" y="19739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2617816" y="211680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1665316" y="191677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3657943" y="184608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4146498" y="198896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686628" y="194535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1273959" y="3311778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4685334" y="197392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/>
          <p:cNvSpPr/>
          <p:nvPr/>
        </p:nvSpPr>
        <p:spPr>
          <a:xfrm>
            <a:off x="3091623" y="198896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/>
          <p:cNvSpPr/>
          <p:nvPr/>
        </p:nvSpPr>
        <p:spPr>
          <a:xfrm>
            <a:off x="5215814" y="2131091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/>
          <p:cNvSpPr/>
          <p:nvPr/>
        </p:nvSpPr>
        <p:spPr>
          <a:xfrm>
            <a:off x="4685334" y="3280281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2301107" y="463584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2774978" y="477872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1822478" y="4578693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/>
          <p:cNvSpPr/>
          <p:nvPr/>
        </p:nvSpPr>
        <p:spPr>
          <a:xfrm>
            <a:off x="3815105" y="4508002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31"/>
          <p:cNvSpPr/>
          <p:nvPr/>
        </p:nvSpPr>
        <p:spPr>
          <a:xfrm>
            <a:off x="4303660" y="4650880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/>
          <p:cNvSpPr/>
          <p:nvPr/>
        </p:nvSpPr>
        <p:spPr>
          <a:xfrm>
            <a:off x="843790" y="4607269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/>
          <p:cNvSpPr/>
          <p:nvPr/>
        </p:nvSpPr>
        <p:spPr>
          <a:xfrm>
            <a:off x="3248785" y="4650880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/>
          <p:cNvSpPr/>
          <p:nvPr/>
        </p:nvSpPr>
        <p:spPr>
          <a:xfrm>
            <a:off x="5372976" y="479300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5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5789561" y="3389139"/>
            <a:ext cx="314325" cy="314325"/>
          </a:xfrm>
          <a:prstGeom prst="ellipse">
            <a:avLst/>
          </a:prstGeom>
          <a:noFill/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7199261" y="3389138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8451798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8875661" y="3389137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0099624" y="3389136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10523487" y="3392134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0311556" y="3046235"/>
            <a:ext cx="314325" cy="3143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/>
          <p:cNvSpPr/>
          <p:nvPr/>
        </p:nvSpPr>
        <p:spPr>
          <a:xfrm>
            <a:off x="4298898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389876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2813739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718237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1142100" y="3389136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930169" y="3746325"/>
            <a:ext cx="314325" cy="3143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13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241</Words>
  <Application>Microsoft Office PowerPoint</Application>
  <PresentationFormat>Widescreen</PresentationFormat>
  <Paragraphs>95</Paragraphs>
  <Slides>37</Slides>
  <Notes>0</Notes>
  <HiddenSlides>0</HiddenSlides>
  <MMClips>18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29</cp:revision>
  <dcterms:created xsi:type="dcterms:W3CDTF">2020-08-26T17:24:15Z</dcterms:created>
  <dcterms:modified xsi:type="dcterms:W3CDTF">2021-04-04T22:41:07Z</dcterms:modified>
</cp:coreProperties>
</file>